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u și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devărat sau f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1E59F3F-F998-4FF9-0AB7-9594E36638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36286" y="1042737"/>
            <a:ext cx="8915399" cy="1616917"/>
          </a:xfrm>
        </p:spPr>
        <p:txBody>
          <a:bodyPr>
            <a:normAutofit fontScale="90000"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br>
              <a:rPr lang="ro-RO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o-RO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o-RO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RAPORT </a:t>
            </a:r>
            <a:br>
              <a:rPr lang="ro-M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PRIVIND ACHIZIȚIILE ȘI LUCRĂRILE EFECTUATE ÎN PERIOADA </a:t>
            </a:r>
            <a:br>
              <a:rPr lang="ro-RO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IULIE-DECEMBRIE 2023</a:t>
            </a:r>
            <a:br>
              <a:rPr lang="ro-M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MD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3955B5C2-5E98-ACCB-8C57-51CA62211F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3336759"/>
            <a:ext cx="8915399" cy="2566904"/>
          </a:xfrm>
        </p:spPr>
        <p:txBody>
          <a:bodyPr/>
          <a:lstStyle/>
          <a:p>
            <a:r>
              <a:rPr lang="ro-RO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 perioada iulie-decembrie, conform planului de achiziții pentru anul 2023, ne-am propus să realizăm unele lucrări și achiziții. </a:t>
            </a:r>
            <a:endParaRPr lang="ro-MD" dirty="0"/>
          </a:p>
        </p:txBody>
      </p:sp>
    </p:spTree>
    <p:extLst>
      <p:ext uri="{BB962C8B-B14F-4D97-AF65-F5344CB8AC3E}">
        <p14:creationId xmlns:p14="http://schemas.microsoft.com/office/powerpoint/2010/main" val="752692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05CBA1F-D08A-FE15-B0C6-1C4356E2A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Realizarea lucrărilor și achizițiilor pentru perioada iulie-decembrie</a:t>
            </a:r>
            <a:br>
              <a:rPr lang="ro-RO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o-RO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o-MD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MD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6273C5AE-1FD1-1633-DDC9-4C05465BF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o-RO" dirty="0"/>
              <a:t>1. Schimbarea ușilor, la etajul 2 în căminul nr.2, suma contractului fiind de 94 834,35 mii lei, cu agentul economic ,,</a:t>
            </a:r>
            <a:r>
              <a:rPr lang="ro-RO" dirty="0" err="1"/>
              <a:t>Aplast</a:t>
            </a:r>
            <a:r>
              <a:rPr lang="ro-RO" dirty="0"/>
              <a:t> Grup” SRL;</a:t>
            </a:r>
          </a:p>
          <a:p>
            <a:r>
              <a:rPr lang="ro-RO" dirty="0"/>
              <a:t>2. Reparația curentă pe holul etajului 2 și casa scării din căminul nr.2, suma lucrărilor fiind de 290 473,35 lei, bani alocați din venituri proprii, cu agentul economic ,,</a:t>
            </a:r>
            <a:r>
              <a:rPr lang="ro-RO" dirty="0" err="1"/>
              <a:t>Stim</a:t>
            </a:r>
            <a:r>
              <a:rPr lang="ro-RO" dirty="0"/>
              <a:t> Construct” SRL;</a:t>
            </a:r>
          </a:p>
          <a:p>
            <a:r>
              <a:rPr lang="ro-RO" dirty="0"/>
              <a:t>3. Reparația curentă a 2 odăi de la etajul 1 și a 1 odăi de la etajul 2, suma lucrărilor fiind de 199 394,52 lei, banii au fost alocați din venituri, cu agentul economic ,,</a:t>
            </a:r>
            <a:r>
              <a:rPr lang="ro-RO" dirty="0" err="1"/>
              <a:t>Stim</a:t>
            </a:r>
            <a:r>
              <a:rPr lang="ro-RO" dirty="0"/>
              <a:t> Construct”;</a:t>
            </a:r>
          </a:p>
          <a:p>
            <a:r>
              <a:rPr lang="ro-RO" dirty="0"/>
              <a:t>4. În cabinetele 201 ,,Controlor-casier” și 207 ,,Bucătar„ a fost făcută reparația curentă a pardoselilor, suma cheltuielilor fiind de 118 361,00 lei, cu agentul economic ,,</a:t>
            </a:r>
            <a:r>
              <a:rPr lang="ro-RO" dirty="0" err="1"/>
              <a:t>Graficon</a:t>
            </a:r>
            <a:r>
              <a:rPr lang="ro-RO" dirty="0"/>
              <a:t>”;</a:t>
            </a:r>
          </a:p>
          <a:p>
            <a:r>
              <a:rPr lang="ro-MD" dirty="0"/>
              <a:t>5. În cabinetul 104 ,,Bucătar” la fel a fost făcută reparație curentă, suma lucrărilor este de 18 731,27 lei, contractul fiind încheiat cu persoană fizică;</a:t>
            </a:r>
          </a:p>
        </p:txBody>
      </p:sp>
    </p:spTree>
    <p:extLst>
      <p:ext uri="{BB962C8B-B14F-4D97-AF65-F5344CB8AC3E}">
        <p14:creationId xmlns:p14="http://schemas.microsoft.com/office/powerpoint/2010/main" val="410401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43A2050-B658-1922-9BE8-803FDF8A3B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4625" y="-182160"/>
            <a:ext cx="8915399" cy="2262781"/>
          </a:xfrm>
        </p:spPr>
        <p:txBody>
          <a:bodyPr>
            <a:normAutofit/>
          </a:bodyPr>
          <a:lstStyle/>
          <a:p>
            <a:r>
              <a:rPr lang="ro-RO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Realizarea lucrărilor și achizițiilor pentru perioada iulie-decembrie</a:t>
            </a:r>
            <a:endParaRPr lang="ro-MD" sz="3200" dirty="0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B5393412-8473-B86C-6F67-AAF846A7CA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4547" y="2927685"/>
            <a:ext cx="9010065" cy="2975978"/>
          </a:xfrm>
        </p:spPr>
        <p:txBody>
          <a:bodyPr>
            <a:normAutofit fontScale="85000" lnSpcReduction="10000"/>
          </a:bodyPr>
          <a:lstStyle/>
          <a:p>
            <a:r>
              <a:rPr lang="ro-RO" dirty="0"/>
              <a:t>6. Schimbarea ușilor din căminul nr.1, ușa de la depozit, ușa de la laboratorul ,,Bucătar/Cofetar”, suma fiind de 164 500,00 bani alocați din venituri proprii, cu ,,</a:t>
            </a:r>
            <a:r>
              <a:rPr lang="ro-RO" dirty="0" err="1"/>
              <a:t>Stanvic</a:t>
            </a:r>
            <a:r>
              <a:rPr lang="ro-RO" dirty="0"/>
              <a:t> Grup” SRL;</a:t>
            </a:r>
          </a:p>
          <a:p>
            <a:r>
              <a:rPr lang="ro-RO" dirty="0"/>
              <a:t>7. Reparația curentă în cantină, spălătorie, suma lucrărilor este de 37 145,35, bani din economii, întreținerea cantinei, lucrările fiind făcute de persoană fizică;</a:t>
            </a:r>
          </a:p>
          <a:p>
            <a:r>
              <a:rPr lang="ro-RO" dirty="0"/>
              <a:t>8. Achiziționarea căzii din inox, pentru spălătorie, valoarea acesteia este de 11 479,00 lei de la ,,</a:t>
            </a:r>
            <a:r>
              <a:rPr lang="ro-RO" dirty="0" err="1"/>
              <a:t>Vitra</a:t>
            </a:r>
            <a:r>
              <a:rPr lang="ro-RO" dirty="0"/>
              <a:t>” SRL;</a:t>
            </a:r>
          </a:p>
          <a:p>
            <a:r>
              <a:rPr lang="ro-RO" dirty="0"/>
              <a:t>9. Se schimbă ușile din școală, etajul 2,  valoarea este de 24 905,00 lei, cu agentul economic ,,</a:t>
            </a:r>
            <a:r>
              <a:rPr lang="ro-RO" dirty="0" err="1"/>
              <a:t>Sofy</a:t>
            </a:r>
            <a:r>
              <a:rPr lang="ro-RO" dirty="0"/>
              <a:t> </a:t>
            </a:r>
            <a:r>
              <a:rPr lang="ro-RO" dirty="0" err="1"/>
              <a:t>Profy</a:t>
            </a:r>
            <a:r>
              <a:rPr lang="ro-RO" dirty="0"/>
              <a:t>” SRL;</a:t>
            </a:r>
          </a:p>
          <a:p>
            <a:r>
              <a:rPr lang="ro-RO" dirty="0"/>
              <a:t>10. Se schimbă gardul parțial, se instalează poartă mare și portiță din partea laboratorului ,,Bucătar/Cofetar”, suma contractului, încheiat cu ,,</a:t>
            </a:r>
            <a:r>
              <a:rPr lang="ro-RO" dirty="0" err="1"/>
              <a:t>RultehCom</a:t>
            </a:r>
            <a:r>
              <a:rPr lang="ro-RO" dirty="0"/>
              <a:t>”, este de 49 980, 00 lei.</a:t>
            </a:r>
          </a:p>
          <a:p>
            <a:endParaRPr lang="ro-MD" dirty="0"/>
          </a:p>
        </p:txBody>
      </p:sp>
    </p:spTree>
    <p:extLst>
      <p:ext uri="{BB962C8B-B14F-4D97-AF65-F5344CB8AC3E}">
        <p14:creationId xmlns:p14="http://schemas.microsoft.com/office/powerpoint/2010/main" val="2363623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366160E-D8A5-6F91-8832-CA89A55D8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Alte achiziții</a:t>
            </a:r>
            <a:endParaRPr lang="ro-MD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36BC7FD-026C-5D53-31CA-8DA31AB6C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48063"/>
            <a:ext cx="8915400" cy="4363159"/>
          </a:xfrm>
        </p:spPr>
        <p:txBody>
          <a:bodyPr>
            <a:normAutofit fontScale="85000" lnSpcReduction="20000"/>
          </a:bodyPr>
          <a:lstStyle/>
          <a:p>
            <a:r>
              <a:rPr lang="ro-RO" dirty="0"/>
              <a:t>Pentru semestrul I de studii s-au cheltuit bani pentru alimentație, astfel: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RO" dirty="0"/>
              <a:t>Produsele de panificație s-au achiziționat de la ,,Franzeluța” SA, în sumă de  31 288,04 lei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RO" dirty="0"/>
              <a:t> Carnea a fost achiziționată de la ,,Produse de Familie” SRL, valoarea contractului fiind de           83 554,37 lei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RO" dirty="0"/>
              <a:t>Produsele de băcănie au fost livrate de ,,Nobil </a:t>
            </a:r>
            <a:r>
              <a:rPr lang="ro-RO" dirty="0" err="1"/>
              <a:t>Prest</a:t>
            </a:r>
            <a:r>
              <a:rPr lang="ro-RO" dirty="0"/>
              <a:t>” SRL, valoarea contractului -78 787,32 lei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RO" dirty="0"/>
              <a:t>Produsele lactate au fost livrate de ,,Serviabil” SRL, valoarea acestora constituie 18 394,40 lei.</a:t>
            </a:r>
          </a:p>
          <a:p>
            <a:endParaRPr lang="ro-RO" dirty="0"/>
          </a:p>
          <a:p>
            <a:r>
              <a:rPr lang="ro-RO" dirty="0"/>
              <a:t>S-au alocat bani pentru: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RO" dirty="0"/>
              <a:t> Materiale de uz gospodăresc aproximativ 13 000,00 lei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RO" dirty="0"/>
              <a:t>Materiale electricitate 8 688,50 lei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RO" dirty="0"/>
              <a:t>Detergenți 15 985,90 lei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RO" dirty="0"/>
              <a:t>Veselă 9 965,00 lei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RO" dirty="0"/>
              <a:t>Rechizite de birou 9 500,00 lei</a:t>
            </a:r>
          </a:p>
        </p:txBody>
      </p:sp>
    </p:spTree>
    <p:extLst>
      <p:ext uri="{BB962C8B-B14F-4D97-AF65-F5344CB8AC3E}">
        <p14:creationId xmlns:p14="http://schemas.microsoft.com/office/powerpoint/2010/main" val="2507316176"/>
      </p:ext>
    </p:extLst>
  </p:cSld>
  <p:clrMapOvr>
    <a:masterClrMapping/>
  </p:clrMapOvr>
</p:sld>
</file>

<file path=ppt/theme/theme1.xml><?xml version="1.0" encoding="utf-8"?>
<a:theme xmlns:a="http://schemas.openxmlformats.org/drawingml/2006/main" name="Adiere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221</TotalTime>
  <Words>518</Words>
  <Application>Microsoft Office PowerPoint</Application>
  <PresentationFormat>Ecran lat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6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4</vt:i4>
      </vt:variant>
    </vt:vector>
  </HeadingPairs>
  <TitlesOfParts>
    <vt:vector size="11" baseType="lpstr">
      <vt:lpstr>Arial</vt:lpstr>
      <vt:lpstr>Calibri</vt:lpstr>
      <vt:lpstr>Century Gothic</vt:lpstr>
      <vt:lpstr>Times New Roman</vt:lpstr>
      <vt:lpstr>Wingdings</vt:lpstr>
      <vt:lpstr>Wingdings 3</vt:lpstr>
      <vt:lpstr>Adiere</vt:lpstr>
      <vt:lpstr>   RAPORT  PRIVIND ACHIZIȚIILE ȘI LUCRĂRILE EFECTUATE ÎN PERIOADA  IULIE-DECEMBRIE 2023 </vt:lpstr>
      <vt:lpstr>Realizarea lucrărilor și achizițiilor pentru perioada iulie-decembrie   </vt:lpstr>
      <vt:lpstr>Realizarea lucrărilor și achizițiilor pentru perioada iulie-decembrie</vt:lpstr>
      <vt:lpstr>Alte achiziții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RAPORT  PRIVIND ACHIZIȚIILE ȘI LUCRĂRILE EFECTUATE ÎN PERIOADA  IULIE-DECEMBRIE 2023 </dc:title>
  <dc:creator>SP_BUBUIECI_4</dc:creator>
  <cp:lastModifiedBy>SP_BUBUIECI_4</cp:lastModifiedBy>
  <cp:revision>18</cp:revision>
  <dcterms:created xsi:type="dcterms:W3CDTF">2023-12-28T09:26:35Z</dcterms:created>
  <dcterms:modified xsi:type="dcterms:W3CDTF">2023-12-28T13:08:18Z</dcterms:modified>
</cp:coreProperties>
</file>