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DC69368-1060-474A-B713-C556C79A8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5B0AF2D0-E577-4825-B619-2DC245DB5D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AE6A88D0-B166-42AB-8ED8-0DB61DD0A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80EFB71C-756D-4FE0-A866-10955D388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ED06BAEA-A2C6-44A6-A9EF-4048B39C4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39324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50AAC78-1E46-4F37-9441-E7E0D7CEE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B9EC0145-4B28-425A-A3B1-4BE950172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347A304-7685-4839-B8C1-3F463C4E9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062D2183-B895-4F4F-A44C-738991068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329361E5-4D05-41EE-B3AD-40B106B5D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1664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A6DB4517-FDE1-4A3B-B3C1-FAC0F17D28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053B9F8E-801A-4069-A24C-12AED7A30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9FE64C0-024D-4BBA-9201-B287024AB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F812DD21-9235-4E56-A6E0-D2076BB92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95A70A9E-DF34-4DAA-BF05-BA38DE21B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1989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C7174C8-8A53-462B-8E50-D19E8FA41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AE5222A-B018-4073-BAFD-A5A0AE576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9EF6F4E-5F6F-47E9-8549-E773A0DD5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D52A81D-5911-4504-9F84-A91E0B04E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DA727A15-E4A5-4E3E-840A-EA177D173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999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9F4423B-1116-445D-A323-C3B2BE158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5BD50CC5-B7A9-43B6-B680-695FF9826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10F58B5-F9A2-46B8-ADA5-8B6B4EB80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0ACA24E1-486B-4CDF-8ACF-536421223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AF70618-A649-4FDE-965D-3FEFBA99D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9928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7708AFE-5F1B-4902-9E75-8CF88D19D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E6F5167-3B8D-4162-BDF8-8DDC99E396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70113345-0915-4F38-8436-0A6F5196C6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D16490B4-2C14-4C89-B265-072B92DC4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451DEA10-CCFC-459F-A5F1-F9F5BC55A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7D6860CD-2111-470E-BF54-8042879A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94777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FB88461-4105-454A-AE1B-B94469013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9499BF45-1AF6-4BB9-9793-C8D5112F3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5C63C8C9-096F-42B1-BF72-981A0A3D0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B9DEB411-C2DE-4F6B-B93E-C8A91BA94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F4669833-A083-4DC6-AEBE-2A324E3FB8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4A17E1B5-8981-4E89-889D-997193B97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EBDD9CC2-7A34-4781-BBEF-26376BA5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9D7AD126-33FD-4494-9481-463047F02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97991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BDDB21A-3B24-407E-A88F-DC92CA205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817EF2FD-1C5F-4AAF-A3AD-0393B0E2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52691D79-6220-4E78-A0F6-388162B78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B657A9A8-3A3F-4F0E-A4DA-0FAF7F1E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158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1F8C289A-A080-43D7-964B-BB4F20D61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C0D7641A-7E1B-459E-AB03-515E3495F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3F6A5863-DB58-483F-BF6B-9DA0F588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01291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37EF97F-B816-47AF-B334-4F931C700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CCB182A-08B8-40E4-8F4A-AA0565A45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03FF6A81-ADA8-4723-99AC-B7791B447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857C0E57-A410-4371-AFD5-37743DE78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9529AE45-B859-4BC9-80D4-138E48F34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E2B31936-445A-438B-AFC0-99521BD2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0484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D5A106A-39A3-4384-A180-072514131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1D555253-D30C-421C-AE4A-B60EA1768C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39249B35-AB5E-4773-8A72-4DF71F0BA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47240866-B538-4AD1-938D-41B9E1076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DAF316DB-0FF2-48A9-867C-F6A30A4C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6C572190-1315-4447-954E-9F5B792E5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29004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95B1A6A0-C933-4584-BB72-B4DA7CCCD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F4CDD610-46D5-468C-83CE-CA79C4D076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3BA8EAD0-5A51-4E57-B69E-A9E03A22C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45E14-DD51-4294-B270-A40216766BCB}" type="datetimeFigureOut">
              <a:rPr lang="ro-RO" smtClean="0"/>
              <a:pPr/>
              <a:t>22.02.2021</a:t>
            </a:fld>
            <a:endParaRPr lang="ro-RO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6A99DD8-764E-443F-995B-0A1B6DD82E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8BE01C2-6635-41C0-BC8F-0B0094A79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C4AEE-7E58-4D8C-B21C-569895016BB5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57616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F6CA1846-93BA-4A16-BFC3-313255DE3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457836"/>
              </p:ext>
            </p:extLst>
          </p:nvPr>
        </p:nvGraphicFramePr>
        <p:xfrm>
          <a:off x="0" y="943276"/>
          <a:ext cx="12191999" cy="59627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50277">
                  <a:extLst>
                    <a:ext uri="{9D8B030D-6E8A-4147-A177-3AD203B41FA5}">
                      <a16:colId xmlns:a16="http://schemas.microsoft.com/office/drawing/2014/main" val="2593220005"/>
                    </a:ext>
                  </a:extLst>
                </a:gridCol>
                <a:gridCol w="936031">
                  <a:extLst>
                    <a:ext uri="{9D8B030D-6E8A-4147-A177-3AD203B41FA5}">
                      <a16:colId xmlns:a16="http://schemas.microsoft.com/office/drawing/2014/main" val="2381488238"/>
                    </a:ext>
                  </a:extLst>
                </a:gridCol>
                <a:gridCol w="4687931">
                  <a:extLst>
                    <a:ext uri="{9D8B030D-6E8A-4147-A177-3AD203B41FA5}">
                      <a16:colId xmlns:a16="http://schemas.microsoft.com/office/drawing/2014/main" val="1906185738"/>
                    </a:ext>
                  </a:extLst>
                </a:gridCol>
                <a:gridCol w="1534540">
                  <a:extLst>
                    <a:ext uri="{9D8B030D-6E8A-4147-A177-3AD203B41FA5}">
                      <a16:colId xmlns:a16="http://schemas.microsoft.com/office/drawing/2014/main" val="3218335004"/>
                    </a:ext>
                  </a:extLst>
                </a:gridCol>
                <a:gridCol w="2192199">
                  <a:extLst>
                    <a:ext uri="{9D8B030D-6E8A-4147-A177-3AD203B41FA5}">
                      <a16:colId xmlns:a16="http://schemas.microsoft.com/office/drawing/2014/main" val="1596376233"/>
                    </a:ext>
                  </a:extLst>
                </a:gridCol>
                <a:gridCol w="2091021">
                  <a:extLst>
                    <a:ext uri="{9D8B030D-6E8A-4147-A177-3AD203B41FA5}">
                      <a16:colId xmlns:a16="http://schemas.microsoft.com/office/drawing/2014/main" val="2594454394"/>
                    </a:ext>
                  </a:extLst>
                </a:gridCol>
              </a:tblGrid>
              <a:tr h="28406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8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 d/o</a:t>
                      </a:r>
                      <a:endParaRPr lang="ro-RO" sz="1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8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</a:t>
                      </a:r>
                      <a:endParaRPr lang="ro-RO" sz="1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8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Tematica</a:t>
                      </a:r>
                      <a:endParaRPr lang="ro-RO" sz="1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8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Auditoriu</a:t>
                      </a:r>
                      <a:endParaRPr lang="ro-RO" sz="1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80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Responsabili</a:t>
                      </a:r>
                      <a:endParaRPr lang="ro-RO" sz="1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800" kern="120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Grupa</a:t>
                      </a:r>
                      <a:endParaRPr lang="ro-RO" sz="1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3" marR="6663" marT="6663" marB="0"/>
                </a:tc>
                <a:extLst>
                  <a:ext uri="{0D108BD9-81ED-4DB2-BD59-A6C34878D82A}">
                    <a16:rowId xmlns:a16="http://schemas.microsoft.com/office/drawing/2014/main" val="1118059699"/>
                  </a:ext>
                </a:extLst>
              </a:tr>
              <a:tr h="1433997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3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22.02.21</a:t>
                      </a:r>
                      <a:endParaRPr lang="ro-RO" sz="13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Expozi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ție de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gazete de perete ș</a:t>
                      </a:r>
                      <a:r>
                        <a:rPr lang="en-US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literatură de specialitate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Flash </a:t>
                      </a: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mob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,,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Promovarea meseriilor din cadrul Comisiei </a:t>
                      </a:r>
                      <a:r>
                        <a:rPr lang="en-US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metodice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Comer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ț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Expoziție cu vânzare 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Masă rotundă cu foștii absolvenți.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Holul școlii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Curtea școlii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Sala festivă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Ciobanu Nina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Bezedica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Valentina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Lașcu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Mitra 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Roșca Maria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Sviriniuc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Margareta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1.Toate grupele de 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Comisia metodică Comerț.</a:t>
                      </a:r>
                      <a:r>
                        <a:rPr lang="en-US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3" marR="6663" marT="6663" marB="0"/>
                </a:tc>
                <a:extLst>
                  <a:ext uri="{0D108BD9-81ED-4DB2-BD59-A6C34878D82A}">
                    <a16:rowId xmlns:a16="http://schemas.microsoft.com/office/drawing/2014/main" val="2858864619"/>
                  </a:ext>
                </a:extLst>
              </a:tr>
              <a:tr h="112503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23.02.21</a:t>
                      </a:r>
                      <a:endParaRPr lang="ro-RO" sz="13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2.1. Oră publică la  Instruirea practică modulară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 Expoziție cu vânzare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 </a:t>
                      </a: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Coferință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presă-Cu genericul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,,Istoricul produselor alimentare și nealimentare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Laborator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Holul școlii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festivă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Lașcu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Mitra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Ciobanu Nina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1.Gr. nr.23 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2.Grupele anului  I,II. </a:t>
                      </a:r>
                      <a:r>
                        <a:rPr lang="en-US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3" marR="6663" marT="6663" marB="0"/>
                </a:tc>
                <a:extLst>
                  <a:ext uri="{0D108BD9-81ED-4DB2-BD59-A6C34878D82A}">
                    <a16:rowId xmlns:a16="http://schemas.microsoft.com/office/drawing/2014/main" val="3771819472"/>
                  </a:ext>
                </a:extLst>
              </a:tr>
              <a:tr h="50955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o-RO" sz="13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3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o-RO" sz="13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3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.02.</a:t>
                      </a:r>
                      <a:r>
                        <a:rPr lang="ro-RO" sz="13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o-RO" sz="13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 Concurs :,, Cel mai bun elev în meserie,,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Laborator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Bezedica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Valentina </a:t>
                      </a: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Lașcu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Mitra 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1.Grupele nr. 21, 22, 23.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3" marR="6663" marT="6663" marB="0"/>
                </a:tc>
                <a:extLst>
                  <a:ext uri="{0D108BD9-81ED-4DB2-BD59-A6C34878D82A}">
                    <a16:rowId xmlns:a16="http://schemas.microsoft.com/office/drawing/2014/main" val="2436908265"/>
                  </a:ext>
                </a:extLst>
              </a:tr>
              <a:tr h="723063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o-RO" sz="13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25.02.21</a:t>
                      </a:r>
                      <a:endParaRPr lang="ro-RO" sz="13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 Seminar –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,,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Descoperă Învățământul DUAL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 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Seminar cu </a:t>
                      </a:r>
                      <a:r>
                        <a:rPr lang="en-US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Agen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ț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economici: </a:t>
                      </a: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Linella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Fidesco,Nr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1,Famly, Metro.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festivă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Roșca Maria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Ciobanu Nina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1.Gr. nr. 28,29 </a:t>
                      </a: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2.Toate grupele de la Comisia metodică Comerț.</a:t>
                      </a:r>
                      <a:r>
                        <a:rPr lang="en-US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3" marR="6663" marT="6663" marB="0"/>
                </a:tc>
                <a:extLst>
                  <a:ext uri="{0D108BD9-81ED-4DB2-BD59-A6C34878D82A}">
                    <a16:rowId xmlns:a16="http://schemas.microsoft.com/office/drawing/2014/main" val="2638648931"/>
                  </a:ext>
                </a:extLst>
              </a:tr>
              <a:tr h="81821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26.02.21</a:t>
                      </a:r>
                      <a:endParaRPr lang="ro-RO" sz="13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3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 Oră publică la  Instruirea practică modulară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 Seminar –,,Predarea  unei abilități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Laborator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Sală de clasă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Sviriniuc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Margareta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Ciobanu Nina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1.Grupa nr.11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Cadre didactice 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Maișri</a:t>
                      </a: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instructori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3" marR="6663" marT="6663" marB="0"/>
                </a:tc>
                <a:extLst>
                  <a:ext uri="{0D108BD9-81ED-4DB2-BD59-A6C34878D82A}">
                    <a16:rowId xmlns:a16="http://schemas.microsoft.com/office/drawing/2014/main" val="141389556"/>
                  </a:ext>
                </a:extLst>
              </a:tr>
              <a:tr h="511222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01.03.21</a:t>
                      </a:r>
                      <a:endParaRPr lang="ro-RO" sz="13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6.1  Oră publică la  Instruirea practică modulară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6.2  Seminar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-,,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Protecția </a:t>
                      </a: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Cosumatorului</a:t>
                      </a:r>
                      <a:r>
                        <a:rPr lang="en-US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Laborator</a:t>
                      </a:r>
                      <a:endParaRPr lang="ro-RO" sz="13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 festivă</a:t>
                      </a:r>
                      <a:endParaRPr lang="ro-RO" sz="13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Bezedica</a:t>
                      </a: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Valentina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b="1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Ciobanu Nina</a:t>
                      </a:r>
                      <a:endParaRPr lang="ro-RO" sz="13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1.Grupa nr.21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Grupele anului I,II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3" marR="6663" marT="6663" marB="0"/>
                </a:tc>
                <a:extLst>
                  <a:ext uri="{0D108BD9-81ED-4DB2-BD59-A6C34878D82A}">
                    <a16:rowId xmlns:a16="http://schemas.microsoft.com/office/drawing/2014/main" val="3170431559"/>
                  </a:ext>
                </a:extLst>
              </a:tr>
              <a:tr h="50955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02.03.21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Victorină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Laborator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Roșca Maria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536" marR="31536" marT="4886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3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Grupele anului II</a:t>
                      </a:r>
                      <a:endParaRPr lang="ro-RO" sz="13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3" marR="6663" marT="6663" marB="0"/>
                </a:tc>
                <a:extLst>
                  <a:ext uri="{0D108BD9-81ED-4DB2-BD59-A6C34878D82A}">
                    <a16:rowId xmlns:a16="http://schemas.microsoft.com/office/drawing/2014/main" val="1818178406"/>
                  </a:ext>
                </a:extLst>
              </a:tr>
            </a:tbl>
          </a:graphicData>
        </a:graphic>
      </p:graphicFrame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2374230-024D-4929-8D51-FACEA305D41C}"/>
              </a:ext>
            </a:extLst>
          </p:cNvPr>
          <p:cNvSpPr txBox="1">
            <a:spLocks/>
          </p:cNvSpPr>
          <p:nvPr/>
        </p:nvSpPr>
        <p:spPr>
          <a:xfrm>
            <a:off x="-1" y="0"/>
            <a:ext cx="12192000" cy="9432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 </a:t>
            </a:r>
            <a:r>
              <a:rPr lang="ro-RO" sz="7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activităţilor</a:t>
            </a:r>
            <a:r>
              <a:rPr lang="ro-RO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în cadrul decadei  </a:t>
            </a:r>
            <a:r>
              <a:rPr lang="en-US" sz="7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Comisiei</a:t>
            </a:r>
            <a:r>
              <a:rPr lang="en-US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met</a:t>
            </a:r>
            <a:r>
              <a:rPr lang="ro-RO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o-RO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7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,,</a:t>
            </a:r>
            <a:r>
              <a:rPr lang="ro-RO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Comerț</a:t>
            </a:r>
            <a:r>
              <a:rPr lang="en-US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endParaRPr lang="ro-RO" sz="7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.02.</a:t>
            </a:r>
            <a:r>
              <a:rPr lang="en-US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o-RO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- 02.03.</a:t>
            </a:r>
            <a:r>
              <a:rPr lang="en-US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o-RO" sz="7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</a:p>
          <a:p>
            <a:r>
              <a:rPr lang="ro-RO" sz="7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</a:t>
            </a:r>
            <a:r>
              <a:rPr lang="ro-RO" sz="7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Aprobat_______</a:t>
            </a:r>
            <a:br>
              <a:rPr lang="ro-RO" sz="7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7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</a:t>
            </a:r>
            <a:r>
              <a:rPr lang="ro-RO" sz="72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Sajin</a:t>
            </a:r>
            <a:r>
              <a:rPr lang="ro-RO" sz="7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Zinaida , director</a:t>
            </a:r>
            <a:endParaRPr lang="ru-RU" sz="72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458542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261</Words>
  <Application>Microsoft Office PowerPoint</Application>
  <PresentationFormat>Широкоэкранный</PresentationFormat>
  <Paragraphs>87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Temă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SPBubuieci</dc:creator>
  <cp:lastModifiedBy>Admin</cp:lastModifiedBy>
  <cp:revision>24</cp:revision>
  <cp:lastPrinted>2021-02-17T06:01:31Z</cp:lastPrinted>
  <dcterms:created xsi:type="dcterms:W3CDTF">2021-02-15T12:19:16Z</dcterms:created>
  <dcterms:modified xsi:type="dcterms:W3CDTF">2021-02-22T13:16:28Z</dcterms:modified>
</cp:coreProperties>
</file>